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57" r:id="rId8"/>
    <p:sldId id="258" r:id="rId9"/>
    <p:sldId id="259" r:id="rId10"/>
    <p:sldId id="264" r:id="rId11"/>
    <p:sldId id="26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7C56C-B42A-48FE-A564-FACCFA46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3690-D402-4CF9-91E2-191B50029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57E5D-E623-412E-A2F3-7FAF610D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D28A8-655B-464E-BF91-567BC3B4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CD53-A0D8-46F6-915F-2901D771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88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3C4C-82ED-404C-8473-119EE62E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822BA-F68A-4C29-BC1F-30BBBB65C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E7AC6-D9E3-4AE5-B367-C2F8417F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EAA4-C59E-492F-A9A5-5213966F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E1C77-D2D8-441C-AA39-AC7400C9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6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D2B70-364D-4D7B-946B-6E43CFE74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D7176-1633-432B-A06F-DA707D173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06EFE-4911-4262-B3FA-FDAB2A7D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FB44-E2E1-42D2-AE70-C3F61BE2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4A46F-CF58-428B-AA3C-A9AD11AD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F82C-AB5F-4EC8-9821-868B4BBED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E847-FF4F-4AE7-810E-4412E950E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3B71B-84F0-4D25-AB4B-ED3C1CB8B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94B48-4BC0-480F-A6CB-930B4D22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D0C42-E2F5-40ED-B18E-A21AE6CD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46C0-5B1F-489B-9D33-8A8BB87E9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C8D0-5D02-4C0C-B14C-D556F9E8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75F9-374E-425F-8BE2-FCD24D4F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15F7C-24AA-4807-9708-05102381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32CC-EFA0-48EB-A10F-4C3B29FB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5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8CCA1-5AAB-468C-951C-63DAF62E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D856-023C-4F34-9BC9-B3C151AD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4E978-4686-4ED3-8C54-A787DF5F6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9F954-F5F3-4308-8E22-CFB0372BE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71B9C-515B-4D7F-915D-EB17A95D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7224C-355C-4999-BF2A-242A2B19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9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5A6BC-E6C2-40D4-83E4-A1CE2B20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2017E-3115-4719-A982-03508A4AF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9D16-B895-436D-AE2E-B54A0147D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31DA4-C3FC-4A17-9DAB-ECB42306B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9F722-89C9-4E14-BD76-1E5B8998F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B0865-B267-43A6-BB7F-7F3F4020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25D71-1C1B-4570-8B49-228D5EC8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157F4-B61F-4B31-AB3A-56E2EFD1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97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9EF3-AB2C-4EA2-A3FA-367D8710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94896-E70C-4EE5-AAB8-3DAB806EB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B7EF5-61D9-49BC-832C-8BC33A69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0C6A8F-6FCE-479F-9D19-335C5BB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55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2A302C-11A6-4A5E-994D-6642744B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8CD4E-DC23-48A0-A5F8-117E48D8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82DE0-712F-4D07-9368-2201715D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D22B-A3DE-4C73-8FD8-75DF092F5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A588-A0A5-4EF2-A398-F2DE23F4C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0CF46-6A85-47EE-B707-F081165C0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62571-C50C-4AA4-AEC7-B13D48C1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98160-809D-482D-9009-18D4705C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06776-B5A9-4252-AD8D-B730D6B0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7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93F3-132D-47E3-BEC0-6338C2B8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176DF8-1A78-4378-9C0A-A46C502C9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1ECC0-B27F-431F-A436-642A00504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12152-74F5-4467-8883-C3B2C256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27AAD-60E1-4DB8-924F-52A8842D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7A886-9C80-4008-B2B2-56B85B1C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4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D2009-AB06-406B-B7B1-E760188A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5284A-97E4-4AB6-9528-7BBA47B58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FA284-63EA-4A89-83EF-14A3DCFE1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6C78-03CE-48D6-80D1-AC5957366361}" type="datetimeFigureOut">
              <a:rPr lang="en-GB" smtClean="0"/>
              <a:t>16/01/2021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22DF4-7574-41C8-841F-431B54953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89082-D3BE-495A-B521-497F3E0D1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FE49B-ED52-42BA-ADB9-8B6691EF8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34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C9BA9-3664-47C0-8BF7-0EF6AF5EB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8D816D-1E80-409E-B20D-54F8E81FE1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D65932-9434-454D-89C4-795F714D0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B4FC9C-3145-4997-A4C8-387E9EEA1498}"/>
              </a:ext>
            </a:extLst>
          </p:cNvPr>
          <p:cNvSpPr/>
          <p:nvPr/>
        </p:nvSpPr>
        <p:spPr>
          <a:xfrm>
            <a:off x="590550" y="1504950"/>
            <a:ext cx="1752600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908E73-55B3-4D7D-97FB-F0ADAFE68D9D}"/>
              </a:ext>
            </a:extLst>
          </p:cNvPr>
          <p:cNvSpPr/>
          <p:nvPr/>
        </p:nvSpPr>
        <p:spPr>
          <a:xfrm>
            <a:off x="10667999" y="18257"/>
            <a:ext cx="554299" cy="31021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BFA487-4B5B-47ED-A7E4-B3C8B296CBC5}"/>
              </a:ext>
            </a:extLst>
          </p:cNvPr>
          <p:cNvSpPr/>
          <p:nvPr/>
        </p:nvSpPr>
        <p:spPr>
          <a:xfrm>
            <a:off x="2935734" y="6542088"/>
            <a:ext cx="9256265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A4FEF-0F94-4223-A39E-44AF28D74A91}"/>
              </a:ext>
            </a:extLst>
          </p:cNvPr>
          <p:cNvSpPr/>
          <p:nvPr/>
        </p:nvSpPr>
        <p:spPr>
          <a:xfrm>
            <a:off x="8546422" y="5349874"/>
            <a:ext cx="3438432" cy="105980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8B9D44-72FC-4747-846C-DF66C276658B}"/>
              </a:ext>
            </a:extLst>
          </p:cNvPr>
          <p:cNvSpPr/>
          <p:nvPr/>
        </p:nvSpPr>
        <p:spPr>
          <a:xfrm>
            <a:off x="590551" y="2678708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E82A63-2E4D-4763-9DBA-15F7A9180E77}"/>
              </a:ext>
            </a:extLst>
          </p:cNvPr>
          <p:cNvSpPr/>
          <p:nvPr/>
        </p:nvSpPr>
        <p:spPr>
          <a:xfrm rot="12285601">
            <a:off x="5925800" y="4450891"/>
            <a:ext cx="1790072" cy="720262"/>
          </a:xfrm>
          <a:prstGeom prst="rightArrow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22F08AC-39FB-4E61-ADE5-58E470797034}"/>
              </a:ext>
            </a:extLst>
          </p:cNvPr>
          <p:cNvSpPr/>
          <p:nvPr/>
        </p:nvSpPr>
        <p:spPr>
          <a:xfrm rot="12285601">
            <a:off x="7784815" y="3302232"/>
            <a:ext cx="1790072" cy="720262"/>
          </a:xfrm>
          <a:prstGeom prst="rightArrow">
            <a:avLst/>
          </a:prstGeom>
          <a:solidFill>
            <a:srgbClr val="FFFFFF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Antonio Vivaldi - Storm">
            <a:hlinkClick r:id="" action="ppaction://media"/>
            <a:extLst>
              <a:ext uri="{FF2B5EF4-FFF2-40B4-BE49-F238E27FC236}">
                <a16:creationId xmlns:a16="http://schemas.microsoft.com/office/drawing/2014/main" id="{DF5657E1-3502-4699-A366-A1DABF300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01466" y="39766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4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2D1312-A73A-432B-8226-70215EE2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16DBDD5-2F9D-43F0-A628-30E6B0F4136F}"/>
              </a:ext>
            </a:extLst>
          </p:cNvPr>
          <p:cNvSpPr/>
          <p:nvPr/>
        </p:nvSpPr>
        <p:spPr>
          <a:xfrm>
            <a:off x="4336928" y="4898125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0C44098-8AE7-407B-9CE1-E4C90A39418F}"/>
              </a:ext>
            </a:extLst>
          </p:cNvPr>
          <p:cNvSpPr/>
          <p:nvPr/>
        </p:nvSpPr>
        <p:spPr>
          <a:xfrm rot="9714846">
            <a:off x="2479279" y="676414"/>
            <a:ext cx="1790072" cy="72026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5C3ABE1-9369-419C-80A1-48C0116C2C9D}"/>
              </a:ext>
            </a:extLst>
          </p:cNvPr>
          <p:cNvSpPr/>
          <p:nvPr/>
        </p:nvSpPr>
        <p:spPr>
          <a:xfrm rot="9714846">
            <a:off x="2196675" y="1916804"/>
            <a:ext cx="1790072" cy="72026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609731-4FFB-4EF0-BE38-41945033EEF3}"/>
              </a:ext>
            </a:extLst>
          </p:cNvPr>
          <p:cNvSpPr/>
          <p:nvPr/>
        </p:nvSpPr>
        <p:spPr>
          <a:xfrm rot="9714846">
            <a:off x="2391982" y="3403338"/>
            <a:ext cx="1790072" cy="72026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69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3A8F4-D536-4DE4-877D-F841B056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A55A57-2B81-4152-910C-6DB2A349E47A}"/>
              </a:ext>
            </a:extLst>
          </p:cNvPr>
          <p:cNvSpPr/>
          <p:nvPr/>
        </p:nvSpPr>
        <p:spPr>
          <a:xfrm>
            <a:off x="6858186" y="716743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D1E2766-2C72-4BE4-A91D-2D1B0D6238C9}"/>
              </a:ext>
            </a:extLst>
          </p:cNvPr>
          <p:cNvSpPr/>
          <p:nvPr/>
        </p:nvSpPr>
        <p:spPr>
          <a:xfrm rot="9714846">
            <a:off x="2426013" y="3765844"/>
            <a:ext cx="1790072" cy="72026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899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D8FE4-137D-40D6-8BA9-1AE82E87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95CD8B-3F16-4565-B346-3483D5B8BBF7}"/>
              </a:ext>
            </a:extLst>
          </p:cNvPr>
          <p:cNvSpPr/>
          <p:nvPr/>
        </p:nvSpPr>
        <p:spPr>
          <a:xfrm>
            <a:off x="590550" y="1504950"/>
            <a:ext cx="1752600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ECC43-7C2A-425F-94BC-0DEFEC5CA91B}"/>
              </a:ext>
            </a:extLst>
          </p:cNvPr>
          <p:cNvSpPr/>
          <p:nvPr/>
        </p:nvSpPr>
        <p:spPr>
          <a:xfrm>
            <a:off x="10644326" y="0"/>
            <a:ext cx="640118" cy="37286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C6293-9DD8-4205-A835-F58C7198C197}"/>
              </a:ext>
            </a:extLst>
          </p:cNvPr>
          <p:cNvSpPr/>
          <p:nvPr/>
        </p:nvSpPr>
        <p:spPr>
          <a:xfrm>
            <a:off x="2864712" y="6496050"/>
            <a:ext cx="9327287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E297E-697B-4890-B1EF-092C286A7466}"/>
              </a:ext>
            </a:extLst>
          </p:cNvPr>
          <p:cNvSpPr/>
          <p:nvPr/>
        </p:nvSpPr>
        <p:spPr>
          <a:xfrm>
            <a:off x="634383" y="2786360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E79D08-7A35-47ED-B031-AA16F2759277}"/>
              </a:ext>
            </a:extLst>
          </p:cNvPr>
          <p:cNvSpPr/>
          <p:nvPr/>
        </p:nvSpPr>
        <p:spPr>
          <a:xfrm rot="11581680">
            <a:off x="4654309" y="4875551"/>
            <a:ext cx="1790072" cy="72026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64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300D4-2433-4442-8DF4-767C6627D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25414C1-F0A1-4738-BDA1-2723D4528608}"/>
              </a:ext>
            </a:extLst>
          </p:cNvPr>
          <p:cNvSpPr/>
          <p:nvPr/>
        </p:nvSpPr>
        <p:spPr>
          <a:xfrm>
            <a:off x="173299" y="776981"/>
            <a:ext cx="1034064" cy="235683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00C63A-DF0A-4711-87A9-7CDEDE386E53}"/>
              </a:ext>
            </a:extLst>
          </p:cNvPr>
          <p:cNvSpPr/>
          <p:nvPr/>
        </p:nvSpPr>
        <p:spPr>
          <a:xfrm>
            <a:off x="1380661" y="856880"/>
            <a:ext cx="4576255" cy="177091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EB480-A3D1-40F3-BA11-6987061EAA5B}"/>
              </a:ext>
            </a:extLst>
          </p:cNvPr>
          <p:cNvSpPr/>
          <p:nvPr/>
        </p:nvSpPr>
        <p:spPr>
          <a:xfrm>
            <a:off x="1291886" y="2836600"/>
            <a:ext cx="4665030" cy="1374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D8FCD1-8D19-46A2-91E3-3F3E4825BBBD}"/>
              </a:ext>
            </a:extLst>
          </p:cNvPr>
          <p:cNvSpPr/>
          <p:nvPr/>
        </p:nvSpPr>
        <p:spPr>
          <a:xfrm>
            <a:off x="6082866" y="1380385"/>
            <a:ext cx="3114399" cy="413264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F488C-D2E0-407A-A88E-227CD11BE3BD}"/>
              </a:ext>
            </a:extLst>
          </p:cNvPr>
          <p:cNvSpPr/>
          <p:nvPr/>
        </p:nvSpPr>
        <p:spPr>
          <a:xfrm>
            <a:off x="4905098" y="3827199"/>
            <a:ext cx="1752600" cy="168583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7C0C5D-8E4C-4248-B0E8-7D2E2E2EAA60}"/>
              </a:ext>
            </a:extLst>
          </p:cNvPr>
          <p:cNvSpPr/>
          <p:nvPr/>
        </p:nvSpPr>
        <p:spPr>
          <a:xfrm>
            <a:off x="2472618" y="3992679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3FE51EC-B910-4115-9AB4-4A024FED71E2}"/>
              </a:ext>
            </a:extLst>
          </p:cNvPr>
          <p:cNvSpPr/>
          <p:nvPr/>
        </p:nvSpPr>
        <p:spPr>
          <a:xfrm rot="11555438">
            <a:off x="5200964" y="3286370"/>
            <a:ext cx="1790072" cy="720262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35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5ADDFB-ED9B-4A19-8181-67143FA3E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3E4394-54D2-43CD-B6E7-45A48B9EE658}"/>
              </a:ext>
            </a:extLst>
          </p:cNvPr>
          <p:cNvSpPr/>
          <p:nvPr/>
        </p:nvSpPr>
        <p:spPr>
          <a:xfrm>
            <a:off x="590550" y="1504950"/>
            <a:ext cx="1752600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038066-1688-405A-A9F0-A28D58BB2690}"/>
              </a:ext>
            </a:extLst>
          </p:cNvPr>
          <p:cNvSpPr/>
          <p:nvPr/>
        </p:nvSpPr>
        <p:spPr>
          <a:xfrm>
            <a:off x="10670959" y="68247"/>
            <a:ext cx="542462" cy="28686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5FC006-6740-4475-9ED4-E8715AEB2358}"/>
              </a:ext>
            </a:extLst>
          </p:cNvPr>
          <p:cNvSpPr/>
          <p:nvPr/>
        </p:nvSpPr>
        <p:spPr>
          <a:xfrm>
            <a:off x="2900222" y="6496050"/>
            <a:ext cx="9291777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73A561-B52A-4B75-AFA6-BE021855D86F}"/>
              </a:ext>
            </a:extLst>
          </p:cNvPr>
          <p:cNvSpPr/>
          <p:nvPr/>
        </p:nvSpPr>
        <p:spPr>
          <a:xfrm>
            <a:off x="3182831" y="2696463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8ED2DCC-2329-4AE5-BC23-4D263D46D240}"/>
              </a:ext>
            </a:extLst>
          </p:cNvPr>
          <p:cNvSpPr/>
          <p:nvPr/>
        </p:nvSpPr>
        <p:spPr>
          <a:xfrm rot="11756595">
            <a:off x="9466005" y="5621275"/>
            <a:ext cx="1790072" cy="720262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3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D8FE4-137D-40D6-8BA9-1AE82E87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95CD8B-3F16-4565-B346-3483D5B8BBF7}"/>
              </a:ext>
            </a:extLst>
          </p:cNvPr>
          <p:cNvSpPr/>
          <p:nvPr/>
        </p:nvSpPr>
        <p:spPr>
          <a:xfrm>
            <a:off x="590550" y="1504950"/>
            <a:ext cx="1752600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ECC43-7C2A-425F-94BC-0DEFEC5CA91B}"/>
              </a:ext>
            </a:extLst>
          </p:cNvPr>
          <p:cNvSpPr/>
          <p:nvPr/>
        </p:nvSpPr>
        <p:spPr>
          <a:xfrm>
            <a:off x="10644326" y="0"/>
            <a:ext cx="640118" cy="37286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C6293-9DD8-4205-A835-F58C7198C197}"/>
              </a:ext>
            </a:extLst>
          </p:cNvPr>
          <p:cNvSpPr/>
          <p:nvPr/>
        </p:nvSpPr>
        <p:spPr>
          <a:xfrm>
            <a:off x="2864712" y="6496050"/>
            <a:ext cx="9327287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E297E-697B-4890-B1EF-092C286A7466}"/>
              </a:ext>
            </a:extLst>
          </p:cNvPr>
          <p:cNvSpPr/>
          <p:nvPr/>
        </p:nvSpPr>
        <p:spPr>
          <a:xfrm>
            <a:off x="634383" y="2786360"/>
            <a:ext cx="251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aseline="30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6ο</a:t>
            </a:r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βήμα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BE79D08-7A35-47ED-B031-AA16F2759277}"/>
              </a:ext>
            </a:extLst>
          </p:cNvPr>
          <p:cNvSpPr/>
          <p:nvPr/>
        </p:nvSpPr>
        <p:spPr>
          <a:xfrm rot="16200000">
            <a:off x="10436693" y="2220830"/>
            <a:ext cx="1790072" cy="720262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74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9BC6EA-0523-4EF4-B09C-9CC45AF52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E7106D-A2D4-4449-83EA-B81C78050123}"/>
              </a:ext>
            </a:extLst>
          </p:cNvPr>
          <p:cNvSpPr/>
          <p:nvPr/>
        </p:nvSpPr>
        <p:spPr>
          <a:xfrm>
            <a:off x="590550" y="1504950"/>
            <a:ext cx="1752600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CAE97B-AB82-41E9-B3ED-EA5D4E1AA5ED}"/>
              </a:ext>
            </a:extLst>
          </p:cNvPr>
          <p:cNvSpPr/>
          <p:nvPr/>
        </p:nvSpPr>
        <p:spPr>
          <a:xfrm>
            <a:off x="10697592" y="0"/>
            <a:ext cx="480320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D796A4-57DA-4EF3-8252-A6772E9D4AD3}"/>
              </a:ext>
            </a:extLst>
          </p:cNvPr>
          <p:cNvSpPr/>
          <p:nvPr/>
        </p:nvSpPr>
        <p:spPr>
          <a:xfrm>
            <a:off x="2989001" y="6496050"/>
            <a:ext cx="9297694" cy="3619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03D15-2D81-4BFD-B74F-5978C720F9F7}"/>
              </a:ext>
            </a:extLst>
          </p:cNvPr>
          <p:cNvSpPr/>
          <p:nvPr/>
        </p:nvSpPr>
        <p:spPr>
          <a:xfrm>
            <a:off x="7680848" y="3510541"/>
            <a:ext cx="45584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Επιβεβαίωση</a:t>
            </a:r>
            <a:endParaRPr lang="en-US" sz="5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759A5FE-C97C-45FA-9795-D0D11CBB640F}"/>
              </a:ext>
            </a:extLst>
          </p:cNvPr>
          <p:cNvSpPr/>
          <p:nvPr/>
        </p:nvSpPr>
        <p:spPr>
          <a:xfrm rot="16200000">
            <a:off x="9607247" y="2039855"/>
            <a:ext cx="1790072" cy="720262"/>
          </a:xfrm>
          <a:prstGeom prst="rightArrow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627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5DB13F-0F7F-4830-858C-DFE3337E5665}"/>
              </a:ext>
            </a:extLst>
          </p:cNvPr>
          <p:cNvSpPr txBox="1"/>
          <p:nvPr/>
        </p:nvSpPr>
        <p:spPr>
          <a:xfrm>
            <a:off x="2974019" y="3429000"/>
            <a:ext cx="6658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dirty="0"/>
              <a:t>Σας ευχαριστώ!!!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153986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DA6A49368DE4FBD0CB507C7132477" ma:contentTypeVersion="15" ma:contentTypeDescription="Create a new document." ma:contentTypeScope="" ma:versionID="88517ad842e7edb89bfd1e3909e1e601">
  <xsd:schema xmlns:xsd="http://www.w3.org/2001/XMLSchema" xmlns:xs="http://www.w3.org/2001/XMLSchema" xmlns:p="http://schemas.microsoft.com/office/2006/metadata/properties" xmlns:ns1="http://schemas.microsoft.com/sharepoint/v3" xmlns:ns3="b1668d0c-ad4b-4770-92e1-8b459d84fd3c" xmlns:ns4="1db2c29f-f80a-4576-ab5a-40cb08d71e0a" targetNamespace="http://schemas.microsoft.com/office/2006/metadata/properties" ma:root="true" ma:fieldsID="9505ea9d1f304d60cade7ef855aaef14" ns1:_="" ns3:_="" ns4:_="">
    <xsd:import namespace="http://schemas.microsoft.com/sharepoint/v3"/>
    <xsd:import namespace="b1668d0c-ad4b-4770-92e1-8b459d84fd3c"/>
    <xsd:import namespace="1db2c29f-f80a-4576-ab5a-40cb08d71e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68d0c-ad4b-4770-92e1-8b459d84f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2c29f-f80a-4576-ab5a-40cb08d71e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014AC2-05D7-439A-A875-9A86A8B19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1668d0c-ad4b-4770-92e1-8b459d84fd3c"/>
    <ds:schemaRef ds:uri="1db2c29f-f80a-4576-ab5a-40cb08d71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2FC8D1-DF8E-4754-9ECC-750703D7BDFA}">
  <ds:schemaRefs>
    <ds:schemaRef ds:uri="1db2c29f-f80a-4576-ab5a-40cb08d71e0a"/>
    <ds:schemaRef ds:uri="http://purl.org/dc/elements/1.1/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b1668d0c-ad4b-4770-92e1-8b459d84fd3c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F9A8424-9EB5-4309-AB1D-864C16F402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19</Words>
  <Application>Microsoft Office PowerPoint</Application>
  <PresentationFormat>Widescreen</PresentationFormat>
  <Paragraphs>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Βασιλική Αλεξάνδρου-Λεωνίδου</dc:creator>
  <cp:lastModifiedBy>Βασιλική Αλεξάνδρου-Λεωνίδου</cp:lastModifiedBy>
  <cp:revision>8</cp:revision>
  <dcterms:created xsi:type="dcterms:W3CDTF">2021-01-16T12:43:25Z</dcterms:created>
  <dcterms:modified xsi:type="dcterms:W3CDTF">2021-01-16T13:48:29Z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0x010100CA5DA6A49368DE4FBD0CB507C7132477</vt:lpwstr>
  </property>
</Properties>
</file>